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1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0"/>
    <p:restoredTop sz="96301"/>
  </p:normalViewPr>
  <p:slideViewPr>
    <p:cSldViewPr snapToGrid="0" snapToObjects="1">
      <p:cViewPr varScale="1">
        <p:scale>
          <a:sx n="136" d="100"/>
          <a:sy n="136" d="100"/>
        </p:scale>
        <p:origin x="208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21590" y="2855408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Europeiska unionen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35516" y="760911"/>
            <a:ext cx="491563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2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Resan med nya kompisar </a:t>
            </a:r>
            <a:br>
              <a:rPr lang="fr-FR"/>
            </a:br>
            <a:r>
              <a:rPr lang="fr-FR"/>
              <a:t>börjar här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Europeiska unionen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5927270-451C-DC4C-6E5C-72B2B9DB4E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3319" r="-1555"/>
          <a:stretch/>
        </p:blipFill>
        <p:spPr>
          <a:xfrm>
            <a:off x="139391" y="3972439"/>
            <a:ext cx="1326995" cy="1004951"/>
          </a:xfrm>
          <a:prstGeom prst="rect">
            <a:avLst/>
          </a:prstGeom>
        </p:spPr>
      </p:pic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BE3A7333-0096-A32B-FAB5-D8889DD254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36223" y="3445987"/>
            <a:ext cx="2549178" cy="29247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Ansökan öppnar </a:t>
            </a:r>
            <a:endParaRPr lang="en-GB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3A864BE9-8A31-89F1-85A7-1341AE796F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78619" y="3748836"/>
            <a:ext cx="1794105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den 2 april</a:t>
            </a: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5AA7F4-FFD7-20B4-DDD7-65D2822ECB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1E661AE-0B4C-3611-79FC-1D468E0A63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E8D4F7-5004-5268-E7BD-578255F6B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084892" y="3742816"/>
            <a:ext cx="2434615" cy="283126"/>
          </a:xfrm>
        </p:spPr>
        <p:txBody>
          <a:bodyPr/>
          <a:lstStyle/>
          <a:p>
            <a:r>
              <a:rPr lang="en-BE" dirty="0"/>
              <a:t>den 30 oktober 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8C5FF5-D1F3-07EA-F982-50F1A8FE6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380" y="4138367"/>
            <a:ext cx="829560" cy="82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06CAE20-5917-4B1B-982C-6C83ECE352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11662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121</cp:revision>
  <dcterms:created xsi:type="dcterms:W3CDTF">2021-04-28T16:14:15Z</dcterms:created>
  <dcterms:modified xsi:type="dcterms:W3CDTF">2025-09-03T09:28:28Z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2025-09-03T09:28:27Z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30b3ce53-1d2d-4aee-bccb-604ce0ed574f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